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32" r:id="rId2"/>
    <p:sldId id="329" r:id="rId3"/>
    <p:sldId id="333" r:id="rId4"/>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172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1179143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will</a:t>
            </a:r>
            <a:r>
              <a:rPr lang="en-GB" baseline="0" dirty="0" smtClean="0"/>
              <a:t> be working through the business model canvas to develop a business case for establishing RDM support components. It’s worth bearing in mind as you work through this tool what it is that you are aiming to achieve. It will be helpful to have a level of capability in mind as this will define what is an appropriate level of resource and will help to identify the benefits that the expenditure of resources will unlock.</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768012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996952"/>
            <a:ext cx="7342584" cy="1470025"/>
          </a:xfrm>
        </p:spPr>
        <p:txBody>
          <a:bodyPr>
            <a:normAutofit/>
          </a:bodyPr>
          <a:lstStyle/>
          <a:p>
            <a:r>
              <a:rPr lang="en-GB" dirty="0" smtClean="0"/>
              <a:t>Business Model Canvas exercise – part one</a:t>
            </a: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744444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Business model canvas</a:t>
            </a:r>
            <a:endParaRPr lang="en-GB"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124744"/>
            <a:ext cx="9144000" cy="5729900"/>
          </a:xfrm>
        </p:spPr>
      </p:pic>
    </p:spTree>
    <p:extLst>
      <p:ext uri="{BB962C8B-B14F-4D97-AF65-F5344CB8AC3E}">
        <p14:creationId xmlns:p14="http://schemas.microsoft.com/office/powerpoint/2010/main" val="1511564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400" dirty="0" smtClean="0"/>
              <a:t>Group exercise – Key activities and resources</a:t>
            </a:r>
            <a:endParaRPr lang="en-GB" sz="3400" dirty="0"/>
          </a:p>
        </p:txBody>
      </p:sp>
      <p:sp>
        <p:nvSpPr>
          <p:cNvPr id="3" name="Content Placeholder 2"/>
          <p:cNvSpPr>
            <a:spLocks noGrp="1"/>
          </p:cNvSpPr>
          <p:nvPr>
            <p:ph idx="1"/>
          </p:nvPr>
        </p:nvSpPr>
        <p:spPr/>
        <p:txBody>
          <a:bodyPr/>
          <a:lstStyle/>
          <a:p>
            <a:pPr marL="0" indent="0">
              <a:buNone/>
            </a:pPr>
            <a:r>
              <a:rPr lang="en-GB" dirty="0" smtClean="0"/>
              <a:t>In your groups identify:</a:t>
            </a:r>
          </a:p>
          <a:p>
            <a:pPr marL="0" indent="0">
              <a:buNone/>
            </a:pPr>
            <a:endParaRPr lang="en-GB" dirty="0"/>
          </a:p>
          <a:p>
            <a:pPr marL="514350" indent="-514350">
              <a:buFont typeface="+mj-lt"/>
              <a:buAutoNum type="arabicPeriod"/>
            </a:pPr>
            <a:r>
              <a:rPr lang="en-GB" dirty="0" smtClean="0"/>
              <a:t>Which </a:t>
            </a:r>
            <a:r>
              <a:rPr lang="en-GB" b="1" dirty="0" smtClean="0"/>
              <a:t>key activities </a:t>
            </a:r>
            <a:r>
              <a:rPr lang="en-GB" dirty="0" smtClean="0"/>
              <a:t>and </a:t>
            </a:r>
            <a:r>
              <a:rPr lang="en-GB" b="1" dirty="0" smtClean="0"/>
              <a:t>resources</a:t>
            </a:r>
            <a:r>
              <a:rPr lang="en-GB" dirty="0" smtClean="0"/>
              <a:t> will be required to deliver your </a:t>
            </a:r>
            <a:r>
              <a:rPr lang="en-GB" b="1" dirty="0" smtClean="0"/>
              <a:t>value </a:t>
            </a:r>
            <a:r>
              <a:rPr lang="en-GB" dirty="0" smtClean="0"/>
              <a:t>propositions</a:t>
            </a:r>
          </a:p>
          <a:p>
            <a:pPr marL="514350" indent="-514350">
              <a:buFont typeface="+mj-lt"/>
              <a:buAutoNum type="arabicPeriod"/>
            </a:pPr>
            <a:endParaRPr lang="en-GB" dirty="0"/>
          </a:p>
          <a:p>
            <a:pPr marL="514350" indent="-514350">
              <a:buFont typeface="+mj-lt"/>
              <a:buAutoNum type="arabicPeriod"/>
            </a:pPr>
            <a:r>
              <a:rPr lang="en-GB" dirty="0" smtClean="0"/>
              <a:t>Which </a:t>
            </a:r>
            <a:r>
              <a:rPr lang="en-GB" b="1" dirty="0" smtClean="0"/>
              <a:t>key partnerships </a:t>
            </a:r>
            <a:r>
              <a:rPr lang="en-GB" dirty="0" smtClean="0"/>
              <a:t>would be central to delivering your </a:t>
            </a:r>
            <a:r>
              <a:rPr lang="en-GB" b="1" dirty="0" smtClean="0"/>
              <a:t>value propositions. </a:t>
            </a:r>
            <a:r>
              <a:rPr lang="en-GB" dirty="0" smtClean="0"/>
              <a:t>Consider relevant </a:t>
            </a:r>
            <a:r>
              <a:rPr lang="en-GB" b="1" dirty="0" smtClean="0"/>
              <a:t>internal</a:t>
            </a:r>
            <a:r>
              <a:rPr lang="en-GB" dirty="0" smtClean="0"/>
              <a:t> and </a:t>
            </a:r>
            <a:r>
              <a:rPr lang="en-GB" b="1" dirty="0" smtClean="0"/>
              <a:t>external partnerships</a:t>
            </a:r>
            <a:r>
              <a:rPr lang="en-GB" dirty="0" smtClean="0"/>
              <a:t>.</a:t>
            </a:r>
            <a:endParaRPr lang="en-GB" dirty="0"/>
          </a:p>
        </p:txBody>
      </p:sp>
    </p:spTree>
    <p:extLst>
      <p:ext uri="{BB962C8B-B14F-4D97-AF65-F5344CB8AC3E}">
        <p14:creationId xmlns:p14="http://schemas.microsoft.com/office/powerpoint/2010/main" val="1043432698"/>
      </p:ext>
    </p:extLst>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3083</TotalTime>
  <Words>258</Words>
  <Application>Microsoft Office PowerPoint</Application>
  <PresentationFormat>On-screen Show (4:3)</PresentationFormat>
  <Paragraphs>16</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Metadata and documentation</vt:lpstr>
      <vt:lpstr>Business Model Canvas exercise – part one</vt:lpstr>
      <vt:lpstr>Business model canvas</vt:lpstr>
      <vt:lpstr>Group exercise – Key activities and resources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106</cp:revision>
  <cp:lastPrinted>2016-01-11T12:50:33Z</cp:lastPrinted>
  <dcterms:created xsi:type="dcterms:W3CDTF">2016-02-09T09:44:39Z</dcterms:created>
  <dcterms:modified xsi:type="dcterms:W3CDTF">2016-02-25T16:12:48Z</dcterms:modified>
</cp:coreProperties>
</file>